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Caveat Brush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aveatBrush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o4E5Nk1Yiz0xnwJGATuEjVc6rV4NSpQQ1GLaA2rA2nk/edit?usp=sharing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f74c245e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f74c245e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the link to instructions: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https://docs.google.com/document/d/1o4E5Nk1Yiz0xnwJGATuEjVc6rV4NSpQQ1GLaA2rA2nk/edit?usp=sharing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f74c245e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f74c245e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05ddb4a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05ddb4a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f05ddb4a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f05ddb4a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f05ddb4a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f05ddb4a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f74c245e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f74c245e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59c151ef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59c151ef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zsD_bRLYlpc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3434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Society</a:t>
            </a:r>
            <a:endParaRPr sz="9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20456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Sambayanan</a:t>
            </a:r>
            <a:endParaRPr sz="9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478250" y="2472150"/>
            <a:ext cx="187500" cy="19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771175" y="2472150"/>
            <a:ext cx="187500" cy="19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185325" y="2472150"/>
            <a:ext cx="187500" cy="19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1346550"/>
            <a:ext cx="8520600" cy="17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IceBreaker</a:t>
            </a:r>
            <a:endParaRPr sz="110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623700" y="862150"/>
            <a:ext cx="7896600" cy="4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How can we promote a positive outlook?</a:t>
            </a:r>
            <a:endParaRPr sz="80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39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Walk-Around</a:t>
            </a:r>
            <a:endParaRPr sz="60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263825"/>
            <a:ext cx="85206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Different scenarios around the room, write at least one thing that has not been said before.</a:t>
            </a:r>
            <a:endParaRPr sz="3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--------------------------------------------</a:t>
            </a:r>
            <a:endParaRPr sz="3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If you had this issue, what do you </a:t>
            </a:r>
            <a:endParaRPr sz="3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think would be helpful?</a:t>
            </a:r>
            <a:endParaRPr sz="3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1365950"/>
            <a:ext cx="8520600" cy="19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Reflect!</a:t>
            </a:r>
            <a:endParaRPr sz="110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 destination to catch all the latest movie trailers, clips, sneak peeks and much more from your most anticipated upcoming movies!" id="84" name="Google Shape;84;p18" title="SPARKSHORTS Teaser Trailer Animation  2019 New Pixar Short Movi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2663" y="434750"/>
            <a:ext cx="5698675" cy="42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1356150"/>
            <a:ext cx="8520600" cy="25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Kitakits</a:t>
            </a:r>
            <a:r>
              <a:rPr lang="en" sz="9600">
                <a:solidFill>
                  <a:srgbClr val="FFFFFF"/>
                </a:solidFill>
                <a:latin typeface="Caveat Brush"/>
                <a:ea typeface="Caveat Brush"/>
                <a:cs typeface="Caveat Brush"/>
                <a:sym typeface="Caveat Brush"/>
              </a:rPr>
              <a:t> Mamaya!</a:t>
            </a:r>
            <a:endParaRPr sz="9600">
              <a:solidFill>
                <a:srgbClr val="FFF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